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0" r:id="rId5"/>
    <p:sldId id="258" r:id="rId6"/>
    <p:sldId id="265" r:id="rId7"/>
    <p:sldId id="261" r:id="rId8"/>
    <p:sldId id="263" r:id="rId9"/>
    <p:sldId id="264" r:id="rId10"/>
    <p:sldId id="266" r:id="rId11"/>
    <p:sldId id="267" r:id="rId12"/>
    <p:sldId id="268" r:id="rId13"/>
    <p:sldId id="272"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9" d="100"/>
          <a:sy n="89" d="100"/>
        </p:scale>
        <p:origin x="1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6A4DC4-8F9D-49DE-8E87-849B7828AC28}"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27465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A4DC4-8F9D-49DE-8E87-849B7828AC28}"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43201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A4DC4-8F9D-49DE-8E87-849B7828AC28}"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416078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A4DC4-8F9D-49DE-8E87-849B7828AC28}"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60918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6A4DC4-8F9D-49DE-8E87-849B7828AC28}"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416510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6A4DC4-8F9D-49DE-8E87-849B7828AC28}"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382561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6A4DC4-8F9D-49DE-8E87-849B7828AC28}" type="datetimeFigureOut">
              <a:rPr lang="en-US" smtClean="0"/>
              <a:t>5/11/2018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103739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6A4DC4-8F9D-49DE-8E87-849B7828AC28}" type="datetimeFigureOut">
              <a:rPr lang="en-US" smtClean="0"/>
              <a:t>5/11/2018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40287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A4DC4-8F9D-49DE-8E87-849B7828AC28}" type="datetimeFigureOut">
              <a:rPr lang="en-US" smtClean="0"/>
              <a:t>5/11/2018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147338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6A4DC4-8F9D-49DE-8E87-849B7828AC28}"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4288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6A4DC4-8F9D-49DE-8E87-849B7828AC28}"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5B74F-90DA-4F1B-A02E-3333EEBDC1AD}" type="slidenum">
              <a:rPr lang="en-US" smtClean="0"/>
              <a:t>‹#›</a:t>
            </a:fld>
            <a:endParaRPr lang="en-US"/>
          </a:p>
        </p:txBody>
      </p:sp>
    </p:spTree>
    <p:extLst>
      <p:ext uri="{BB962C8B-B14F-4D97-AF65-F5344CB8AC3E}">
        <p14:creationId xmlns:p14="http://schemas.microsoft.com/office/powerpoint/2010/main" val="233855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A4DC4-8F9D-49DE-8E87-849B7828AC28}" type="datetimeFigureOut">
              <a:rPr lang="en-US" smtClean="0"/>
              <a:t>5/11/2018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5B74F-90DA-4F1B-A02E-3333EEBDC1AD}" type="slidenum">
              <a:rPr lang="en-US" smtClean="0"/>
              <a:t>‹#›</a:t>
            </a:fld>
            <a:endParaRPr lang="en-US"/>
          </a:p>
        </p:txBody>
      </p:sp>
    </p:spTree>
    <p:extLst>
      <p:ext uri="{BB962C8B-B14F-4D97-AF65-F5344CB8AC3E}">
        <p14:creationId xmlns:p14="http://schemas.microsoft.com/office/powerpoint/2010/main" val="777193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2800" dirty="0" smtClean="0"/>
              <a:t>Pictorial view of 1973 simulation of core extrusion to test prototype hardware</a:t>
            </a:r>
            <a:br>
              <a:rPr lang="en-US" sz="2800" dirty="0" smtClean="0"/>
            </a:br>
            <a:r>
              <a:rPr lang="en-US" sz="2800" dirty="0" smtClean="0"/>
              <a:t>PURPOSE- convey broad view of process sequence</a:t>
            </a:r>
            <a:br>
              <a:rPr lang="en-US" sz="2800" dirty="0" smtClean="0"/>
            </a:br>
            <a:r>
              <a:rPr lang="en-US" sz="2800" dirty="0" smtClean="0"/>
              <a:t/>
            </a:r>
            <a:br>
              <a:rPr lang="en-US" sz="2800" dirty="0" smtClean="0"/>
            </a:br>
            <a:r>
              <a:rPr lang="en-US" sz="2800" dirty="0" smtClean="0"/>
              <a:t>Actual 4-cm drive tube extrusions were performed inside a nitrogen glovebox with more refined </a:t>
            </a:r>
            <a:r>
              <a:rPr lang="en-US" sz="2800" dirty="0" smtClean="0"/>
              <a:t>equipment</a:t>
            </a:r>
            <a:br>
              <a:rPr lang="en-US" sz="2800" dirty="0" smtClean="0"/>
            </a:br>
            <a:r>
              <a:rPr lang="en-US" sz="2800" dirty="0" smtClean="0"/>
              <a:t>Refer to SPP 70 for exact procedure</a:t>
            </a:r>
            <a:endParaRPr lang="en-US" sz="2800" dirty="0"/>
          </a:p>
        </p:txBody>
      </p:sp>
      <p:sp>
        <p:nvSpPr>
          <p:cNvPr id="3" name="TextBox 2"/>
          <p:cNvSpPr txBox="1"/>
          <p:nvPr/>
        </p:nvSpPr>
        <p:spPr>
          <a:xfrm>
            <a:off x="9240819" y="5819887"/>
            <a:ext cx="1947134" cy="646331"/>
          </a:xfrm>
          <a:prstGeom prst="rect">
            <a:avLst/>
          </a:prstGeom>
          <a:noFill/>
        </p:spPr>
        <p:txBody>
          <a:bodyPr wrap="square" rtlCol="0">
            <a:spAutoFit/>
          </a:bodyPr>
          <a:lstStyle/>
          <a:p>
            <a:r>
              <a:rPr lang="en-US" dirty="0" smtClean="0"/>
              <a:t>J Allton</a:t>
            </a:r>
          </a:p>
          <a:p>
            <a:r>
              <a:rPr lang="en-US" dirty="0" smtClean="0"/>
              <a:t>5/11/2018</a:t>
            </a:r>
            <a:endParaRPr lang="en-US" dirty="0"/>
          </a:p>
        </p:txBody>
      </p:sp>
    </p:spTree>
    <p:extLst>
      <p:ext uri="{BB962C8B-B14F-4D97-AF65-F5344CB8AC3E}">
        <p14:creationId xmlns:p14="http://schemas.microsoft.com/office/powerpoint/2010/main" val="2415476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Regolith is completely pushed into receptacle, ram stem and lead screw threads visible between extruder and receptacle.  Blue arrows show direction of push.  Top of soil core is left, bottom is right on both images.</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276" y="1935062"/>
            <a:ext cx="5339379" cy="268742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73" y="425389"/>
            <a:ext cx="6108192" cy="4197096"/>
          </a:xfrm>
          <a:prstGeom prst="rect">
            <a:avLst/>
          </a:prstGeom>
        </p:spPr>
      </p:pic>
      <p:sp>
        <p:nvSpPr>
          <p:cNvPr id="5" name="Left Arrow 4"/>
          <p:cNvSpPr/>
          <p:nvPr/>
        </p:nvSpPr>
        <p:spPr>
          <a:xfrm>
            <a:off x="7659445" y="4806699"/>
            <a:ext cx="3356386" cy="4195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1525076" y="4792534"/>
            <a:ext cx="3356386" cy="4195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328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a:bodyPr>
          <a:lstStyle/>
          <a:p>
            <a:r>
              <a:rPr lang="en-US" sz="2000" dirty="0" smtClean="0">
                <a:latin typeface="Arial" panose="020B0604020202020204" pitchFamily="34" charset="0"/>
                <a:cs typeface="Arial" panose="020B0604020202020204" pitchFamily="34" charset="0"/>
              </a:rPr>
              <a:t>1973 CORE EXTRUSION SIMULATION – Split clamp is re-installed to stabilize ram</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610" y="977116"/>
            <a:ext cx="6095390" cy="424647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 y="1010464"/>
            <a:ext cx="6091733" cy="4191610"/>
          </a:xfrm>
          <a:prstGeom prst="rect">
            <a:avLst/>
          </a:prstGeom>
        </p:spPr>
      </p:pic>
    </p:spTree>
    <p:extLst>
      <p:ext uri="{BB962C8B-B14F-4D97-AF65-F5344CB8AC3E}">
        <p14:creationId xmlns:p14="http://schemas.microsoft.com/office/powerpoint/2010/main" val="16463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553" y="3946126"/>
            <a:ext cx="6205466" cy="2819596"/>
          </a:xfrm>
        </p:spPr>
        <p:txBody>
          <a:bodyPr>
            <a:normAutofit/>
          </a:bodyPr>
          <a:lstStyle/>
          <a:p>
            <a:r>
              <a:rPr lang="en-US" sz="2000" dirty="0" smtClean="0">
                <a:latin typeface="Arial" panose="020B0604020202020204" pitchFamily="34" charset="0"/>
                <a:cs typeface="Arial" panose="020B0604020202020204" pitchFamily="34" charset="0"/>
              </a:rPr>
              <a:t>1973 CORE EXTRUSION SIMULATION – Install split clamp on follower to stabilize follower, install cover/handle over split clamp on follower end of core (top of soil column)</a:t>
            </a:r>
            <a:br>
              <a:rPr lang="en-US" sz="2000" dirty="0" smtClean="0">
                <a:latin typeface="Arial" panose="020B0604020202020204" pitchFamily="34" charset="0"/>
                <a:cs typeface="Arial" panose="020B0604020202020204" pitchFamily="34" charset="0"/>
              </a:rPr>
            </a:br>
            <a:r>
              <a:rPr lang="en-US" sz="2000" dirty="0" smtClean="0">
                <a:solidFill>
                  <a:srgbClr val="FF0000"/>
                </a:solidFill>
                <a:latin typeface="Arial" panose="020B0604020202020204" pitchFamily="34" charset="0"/>
                <a:cs typeface="Arial" panose="020B0604020202020204" pitchFamily="34" charset="0"/>
              </a:rPr>
              <a:t>NOTE – This process takes place before layered receptacle is removed from cart – not as shown here</a:t>
            </a:r>
            <a:r>
              <a:rPr lang="en-US" sz="2000" dirty="0" smtClean="0">
                <a:latin typeface="Arial" panose="020B0604020202020204" pitchFamily="34" charset="0"/>
                <a:cs typeface="Arial" panose="020B0604020202020204" pitchFamily="34" charset="0"/>
              </a:rPr>
              <a:t>.  Actual layered receptacle is made of Al 6061 except for top layer which is quartz (</a:t>
            </a:r>
            <a:r>
              <a:rPr lang="en-US" sz="2000" dirty="0" smtClean="0">
                <a:solidFill>
                  <a:srgbClr val="FF0000"/>
                </a:solidFill>
                <a:latin typeface="Arial" panose="020B0604020202020204" pitchFamily="34" charset="0"/>
                <a:cs typeface="Arial" panose="020B0604020202020204" pitchFamily="34" charset="0"/>
              </a:rPr>
              <a:t>NOT IN PLASTIC AS SHOWN HERE</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156" y="-43573"/>
            <a:ext cx="5075104" cy="3512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969" y="3086115"/>
            <a:ext cx="5329031" cy="36796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79" y="0"/>
            <a:ext cx="5070511" cy="3469377"/>
          </a:xfrm>
          <a:prstGeom prst="rect">
            <a:avLst/>
          </a:prstGeom>
        </p:spPr>
      </p:pic>
    </p:spTree>
    <p:extLst>
      <p:ext uri="{BB962C8B-B14F-4D97-AF65-F5344CB8AC3E}">
        <p14:creationId xmlns:p14="http://schemas.microsoft.com/office/powerpoint/2010/main" val="3743446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“Quartz” top layer is removed.  This work is done when this assembly is mounted on a special stand, not directly on glovebox floor, as pictured here.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740" y="739623"/>
            <a:ext cx="6110021" cy="4213555"/>
          </a:xfrm>
          <a:prstGeom prst="rect">
            <a:avLst/>
          </a:prstGeom>
        </p:spPr>
      </p:pic>
    </p:spTree>
    <p:extLst>
      <p:ext uri="{BB962C8B-B14F-4D97-AF65-F5344CB8AC3E}">
        <p14:creationId xmlns:p14="http://schemas.microsoft.com/office/powerpoint/2010/main" val="2441871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The soil is removed is successive passes.  As each pass (top to bottom of soil column) is removed another layer in the receptacle is removed to expose lunar material.  This prototype layered receptacle is plastic, the flight sample receptacle is Al 6061; however, this plastic prototype allows visualization of the many screws holding each layer precisely in place.</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4282"/>
            <a:ext cx="6106363" cy="424098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1979" y="766967"/>
            <a:ext cx="6110021" cy="4248302"/>
          </a:xfrm>
          <a:prstGeom prst="rect">
            <a:avLst/>
          </a:prstGeom>
        </p:spPr>
      </p:pic>
    </p:spTree>
    <p:extLst>
      <p:ext uri="{BB962C8B-B14F-4D97-AF65-F5344CB8AC3E}">
        <p14:creationId xmlns:p14="http://schemas.microsoft.com/office/powerpoint/2010/main" val="164869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4" y="6120467"/>
            <a:ext cx="10515600" cy="603063"/>
          </a:xfrm>
        </p:spPr>
        <p:txBody>
          <a:bodyPr>
            <a:normAutofit/>
          </a:bodyPr>
          <a:lstStyle/>
          <a:p>
            <a:r>
              <a:rPr lang="en-US" sz="2000" dirty="0" smtClean="0">
                <a:latin typeface="Arial" panose="020B0604020202020204" pitchFamily="34" charset="0"/>
                <a:cs typeface="Arial" panose="020B0604020202020204" pitchFamily="34" charset="0"/>
              </a:rPr>
              <a:t>1973 CORE EXTRUSION SIMULATION - Extruder, receptacle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187" y="218070"/>
            <a:ext cx="8248355" cy="5721588"/>
          </a:xfrm>
          <a:prstGeom prst="rect">
            <a:avLst/>
          </a:prstGeom>
        </p:spPr>
      </p:pic>
    </p:spTree>
    <p:extLst>
      <p:ext uri="{BB962C8B-B14F-4D97-AF65-F5344CB8AC3E}">
        <p14:creationId xmlns:p14="http://schemas.microsoft.com/office/powerpoint/2010/main" val="261303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a:bodyPr>
          <a:lstStyle/>
          <a:p>
            <a:r>
              <a:rPr lang="en-US" sz="2000" dirty="0" smtClean="0">
                <a:latin typeface="Arial" panose="020B0604020202020204" pitchFamily="34" charset="0"/>
                <a:cs typeface="Arial" panose="020B0604020202020204" pitchFamily="34" charset="0"/>
              </a:rPr>
              <a:t>1973 CORE EXTRUSION SIMULATION - Extruder, receptacle</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128" y="225665"/>
            <a:ext cx="8094089" cy="5604345"/>
          </a:xfrm>
          <a:prstGeom prst="rect">
            <a:avLst/>
          </a:prstGeom>
        </p:spPr>
      </p:pic>
    </p:spTree>
    <p:extLst>
      <p:ext uri="{BB962C8B-B14F-4D97-AF65-F5344CB8AC3E}">
        <p14:creationId xmlns:p14="http://schemas.microsoft.com/office/powerpoint/2010/main" val="317913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With core upside down, remove excess regolith to level surface in preparation for installation of ram</a:t>
            </a:r>
            <a:br>
              <a:rPr lang="en-US" sz="2000" dirty="0" smtClean="0">
                <a:latin typeface="Arial" panose="020B0604020202020204" pitchFamily="34" charset="0"/>
                <a:cs typeface="Arial" panose="020B0604020202020204" pitchFamily="34" charset="0"/>
              </a:rPr>
            </a:br>
            <a:r>
              <a:rPr lang="en-US" sz="2000" dirty="0" smtClean="0">
                <a:solidFill>
                  <a:srgbClr val="FF0000"/>
                </a:solidFill>
                <a:latin typeface="Arial" panose="020B0604020202020204" pitchFamily="34" charset="0"/>
                <a:cs typeface="Arial" panose="020B0604020202020204" pitchFamily="34" charset="0"/>
              </a:rPr>
              <a:t>NOTE – these views of handheld actions pictured in slides 5-7 are done with supporting hardware as shown at right from actual dissection of 15009 in nitrogen glovebox</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10" y="1066567"/>
            <a:ext cx="6071616" cy="423001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0575" y="155986"/>
            <a:ext cx="4044590" cy="5234175"/>
          </a:xfrm>
          <a:prstGeom prst="rect">
            <a:avLst/>
          </a:prstGeom>
        </p:spPr>
      </p:pic>
    </p:spTree>
    <p:extLst>
      <p:ext uri="{BB962C8B-B14F-4D97-AF65-F5344CB8AC3E}">
        <p14:creationId xmlns:p14="http://schemas.microsoft.com/office/powerpoint/2010/main" val="1076349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install ram on bottom of core, hold in place by installing two halves of split clamp</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937" y="556987"/>
            <a:ext cx="3672966" cy="52730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918" y="587453"/>
            <a:ext cx="3583098" cy="52210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330" y="610897"/>
            <a:ext cx="3557244" cy="5221041"/>
          </a:xfrm>
          <a:prstGeom prst="rect">
            <a:avLst/>
          </a:prstGeom>
        </p:spPr>
      </p:pic>
    </p:spTree>
    <p:extLst>
      <p:ext uri="{BB962C8B-B14F-4D97-AF65-F5344CB8AC3E}">
        <p14:creationId xmlns:p14="http://schemas.microsoft.com/office/powerpoint/2010/main" val="255468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991375"/>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Prepare to install follower on top of core:  1) remove plug, 2) remove keeper (NOT SHOWN), 3) place follower in top of core barrel</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33" y="504319"/>
            <a:ext cx="3705454" cy="53256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466" y="355003"/>
            <a:ext cx="3765079" cy="5389581"/>
          </a:xfrm>
          <a:prstGeom prst="rect">
            <a:avLst/>
          </a:prstGeom>
        </p:spPr>
      </p:pic>
      <p:sp>
        <p:nvSpPr>
          <p:cNvPr id="5" name="TextBox 4"/>
          <p:cNvSpPr txBox="1"/>
          <p:nvPr/>
        </p:nvSpPr>
        <p:spPr>
          <a:xfrm>
            <a:off x="4851699" y="1430767"/>
            <a:ext cx="2431228" cy="646331"/>
          </a:xfrm>
          <a:prstGeom prst="rect">
            <a:avLst/>
          </a:prstGeom>
          <a:noFill/>
        </p:spPr>
        <p:txBody>
          <a:bodyPr wrap="square" rtlCol="0">
            <a:spAutoFit/>
          </a:bodyPr>
          <a:lstStyle/>
          <a:p>
            <a:r>
              <a:rPr lang="en-US" dirty="0" smtClean="0"/>
              <a:t>Remove keeper –</a:t>
            </a:r>
          </a:p>
          <a:p>
            <a:r>
              <a:rPr lang="en-US" dirty="0" smtClean="0"/>
              <a:t>Not shown</a:t>
            </a:r>
            <a:endParaRPr lang="en-US" dirty="0"/>
          </a:p>
        </p:txBody>
      </p:sp>
    </p:spTree>
    <p:extLst>
      <p:ext uri="{BB962C8B-B14F-4D97-AF65-F5344CB8AC3E}">
        <p14:creationId xmlns:p14="http://schemas.microsoft.com/office/powerpoint/2010/main" val="334163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1) place core tube with ram and follower installed into extruder, 2) remove split clamp (lead screw holding ram in place)</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8009" y="706078"/>
            <a:ext cx="6115507" cy="424098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 y="706123"/>
            <a:ext cx="6094781" cy="4218056"/>
          </a:xfrm>
          <a:prstGeom prst="rect">
            <a:avLst/>
          </a:prstGeom>
        </p:spPr>
      </p:pic>
    </p:spTree>
    <p:extLst>
      <p:ext uri="{BB962C8B-B14F-4D97-AF65-F5344CB8AC3E}">
        <p14:creationId xmlns:p14="http://schemas.microsoft.com/office/powerpoint/2010/main" val="239752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5830010"/>
            <a:ext cx="10515600" cy="603063"/>
          </a:xfrm>
        </p:spPr>
        <p:txBody>
          <a:bodyPr>
            <a:normAutofit fontScale="90000"/>
          </a:bodyPr>
          <a:lstStyle/>
          <a:p>
            <a:r>
              <a:rPr lang="en-US" sz="2000" dirty="0" smtClean="0">
                <a:latin typeface="Arial" panose="020B0604020202020204" pitchFamily="34" charset="0"/>
                <a:cs typeface="Arial" panose="020B0604020202020204" pitchFamily="34" charset="0"/>
              </a:rPr>
              <a:t>1973 CORE EXTRUSION SIMULATION – 1) fine tune alignment and tension holding ram in place, 2) fasten clamps to hold tube firmly</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213" y="1099970"/>
            <a:ext cx="6069787" cy="42062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9970"/>
            <a:ext cx="6110021" cy="4251960"/>
          </a:xfrm>
          <a:prstGeom prst="rect">
            <a:avLst/>
          </a:prstGeom>
        </p:spPr>
      </p:pic>
    </p:spTree>
    <p:extLst>
      <p:ext uri="{BB962C8B-B14F-4D97-AF65-F5344CB8AC3E}">
        <p14:creationId xmlns:p14="http://schemas.microsoft.com/office/powerpoint/2010/main" val="2013605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491" y="5076974"/>
            <a:ext cx="6326393" cy="1657313"/>
          </a:xfrm>
        </p:spPr>
        <p:txBody>
          <a:bodyPr>
            <a:normAutofit/>
          </a:bodyPr>
          <a:lstStyle/>
          <a:p>
            <a:r>
              <a:rPr lang="en-US" sz="2000" dirty="0" smtClean="0">
                <a:latin typeface="Arial" panose="020B0604020202020204" pitchFamily="34" charset="0"/>
                <a:cs typeface="Arial" panose="020B0604020202020204" pitchFamily="34" charset="0"/>
              </a:rPr>
              <a:t>1973 CORE EXTRUSION SIMULATION –1) Align tube into receptacle, 2) mate receptacle to extruder – NOT SHOWN, 3) push regolith out of core tube into receptacle by turning the capstan wheel and advancing the lead screw. </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91" y="759382"/>
            <a:ext cx="6067958" cy="41989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3301" y="354142"/>
            <a:ext cx="4226357" cy="6078931"/>
          </a:xfrm>
          <a:prstGeom prst="rect">
            <a:avLst/>
          </a:prstGeom>
        </p:spPr>
      </p:pic>
    </p:spTree>
    <p:extLst>
      <p:ext uri="{BB962C8B-B14F-4D97-AF65-F5344CB8AC3E}">
        <p14:creationId xmlns:p14="http://schemas.microsoft.com/office/powerpoint/2010/main" val="821225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410</Words>
  <Application>Microsoft Office PowerPoint</Application>
  <PresentationFormat>Widescreen</PresentationFormat>
  <Paragraphs>18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Pictorial view of 1973 simulation of core extrusion to test prototype hardware PURPOSE- convey broad view of process sequence  Actual 4-cm drive tube extrusions were performed inside a nitrogen glovebox with more refined equipment Refer to SPP 70 for exact procedure</vt:lpstr>
      <vt:lpstr>1973 CORE EXTRUSION SIMULATION - Extruder, receptacle</vt:lpstr>
      <vt:lpstr>1973 CORE EXTRUSION SIMULATION - Extruder, receptacle</vt:lpstr>
      <vt:lpstr>1973 CORE EXTRUSION SIMULATION – With core upside down, remove excess regolith to level surface in preparation for installation of ram NOTE – these views of handheld actions pictured in slides 5-7 are done with supporting hardware as shown at right from actual dissection of 15009 in nitrogen glovebox.</vt:lpstr>
      <vt:lpstr>1973 CORE EXTRUSION SIMULATION – install ram on bottom of core, hold in place by installing two halves of split clamp</vt:lpstr>
      <vt:lpstr>1973 CORE EXTRUSION SIMULATION – Prepare to install follower on top of core:  1) remove plug, 2) remove keeper (NOT SHOWN), 3) place follower in top of core barrel</vt:lpstr>
      <vt:lpstr>1973 CORE EXTRUSION SIMULATION – 1) place core tube with ram and follower installed into extruder, 2) remove split clamp (lead screw holding ram in place)</vt:lpstr>
      <vt:lpstr>1973 CORE EXTRUSION SIMULATION – 1) fine tune alignment and tension holding ram in place, 2) fasten clamps to hold tube firmly</vt:lpstr>
      <vt:lpstr>1973 CORE EXTRUSION SIMULATION –1) Align tube into receptacle, 2) mate receptacle to extruder – NOT SHOWN, 3) push regolith out of core tube into receptacle by turning the capstan wheel and advancing the lead screw. </vt:lpstr>
      <vt:lpstr>1973 CORE EXTRUSION SIMULATION – Regolith is completely pushed into receptacle, ram stem and lead screw threads visible between extruder and receptacle.  Blue arrows show direction of push.  Top of soil core is left, bottom is right on both images.</vt:lpstr>
      <vt:lpstr>1973 CORE EXTRUSION SIMULATION – Split clamp is re-installed to stabilize ram</vt:lpstr>
      <vt:lpstr>1973 CORE EXTRUSION SIMULATION – Install split clamp on follower to stabilize follower, install cover/handle over split clamp on follower end of core (top of soil column) NOTE – This process takes place before layered receptacle is removed from cart – not as shown here.  Actual layered receptacle is made of Al 6061 except for top layer which is quartz (NOT IN PLASTIC AS SHOWN HERE)</vt:lpstr>
      <vt:lpstr>1973 CORE EXTRUSION SIMULATION – “Quartz” top layer is removed.  This work is done when this assembly is mounted on a special stand, not directly on glovebox floor, as pictured here.</vt:lpstr>
      <vt:lpstr>1973 CORE EXTRUSION SIMULATION – The soil is removed is successive passes.  As each pass (top to bottom of soil column) is removed another layer in the receptacle is removed to expose lunar material.  This prototype layered receptacle is plastic, the flight sample receptacle is Al 6061; however, this plastic prototype allows visualization of the many screws holding each layer precisely in place.</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Allton, Judith H. (JSC-XI211)</dc:creator>
  <cp:lastModifiedBy>Allton, Judith H. (JSC-XI211)</cp:lastModifiedBy>
  <cp:revision>15</cp:revision>
  <dcterms:created xsi:type="dcterms:W3CDTF">2018-05-10T23:05:45Z</dcterms:created>
  <dcterms:modified xsi:type="dcterms:W3CDTF">2018-05-11T18:58:36Z</dcterms:modified>
</cp:coreProperties>
</file>